
<file path=[Content_Types].xml><?xml version="1.0" encoding="utf-8"?>
<Types xmlns="http://schemas.openxmlformats.org/package/2006/content-types">
  <Default Extension="jfif" ContentType="image/j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1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77" r:id="rId13"/>
    <p:sldId id="278" r:id="rId14"/>
    <p:sldId id="28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2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fif>
</file>

<file path=ppt/media/image2.jfif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49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930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20015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24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34815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260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7589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62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589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32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487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796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923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569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558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11/16/2024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23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CC4C1-AAD8-4BD7-851D-4E8B330A8A0F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6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  <p:sldLayoutId id="2147483853" r:id="rId12"/>
    <p:sldLayoutId id="2147483854" r:id="rId13"/>
    <p:sldLayoutId id="2147483855" r:id="rId14"/>
    <p:sldLayoutId id="2147483856" r:id="rId15"/>
    <p:sldLayoutId id="214748385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fi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8B8702D-8405-4FF4-B318-84563025C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4339" y="1093305"/>
            <a:ext cx="9127434" cy="292210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dirty="0"/>
              <a:t>A Demonstration of Text Input and Validation With Android </a:t>
            </a:r>
            <a:r>
              <a:rPr lang="en-US" sz="4400" dirty="0" smtClean="0"/>
              <a:t>Compose 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66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4313" y="215788"/>
            <a:ext cx="6096000" cy="646330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 err="1"/>
              <a:t>colors</a:t>
            </a:r>
            <a:r>
              <a:rPr lang="en-IN" dirty="0"/>
              <a:t> = </a:t>
            </a:r>
            <a:r>
              <a:rPr lang="en-IN" dirty="0" err="1"/>
              <a:t>ButtonDefaults.buttonColors</a:t>
            </a:r>
            <a:r>
              <a:rPr lang="en-IN" dirty="0"/>
              <a:t>(</a:t>
            </a:r>
            <a:r>
              <a:rPr lang="en-IN" dirty="0" err="1"/>
              <a:t>backgroundColor</a:t>
            </a:r>
            <a:r>
              <a:rPr lang="en-IN" dirty="0"/>
              <a:t> = </a:t>
            </a:r>
            <a:r>
              <a:rPr lang="en-IN" dirty="0" err="1"/>
              <a:t>Color</a:t>
            </a:r>
            <a:r>
              <a:rPr lang="en-IN" dirty="0"/>
              <a:t>(0xFF84adb8)),</a:t>
            </a:r>
          </a:p>
          <a:p>
            <a:r>
              <a:rPr lang="en-IN" dirty="0"/>
              <a:t>            modifier = </a:t>
            </a:r>
            <a:r>
              <a:rPr lang="en-IN" dirty="0" err="1"/>
              <a:t>Modifier.padding</a:t>
            </a:r>
            <a:r>
              <a:rPr lang="en-IN" dirty="0"/>
              <a:t>(top = 16.dp),</a:t>
            </a:r>
          </a:p>
          <a:p>
            <a:r>
              <a:rPr lang="en-IN" dirty="0"/>
              <a:t> </a:t>
            </a:r>
          </a:p>
          <a:p>
            <a:r>
              <a:rPr lang="en-IN" dirty="0"/>
              <a:t>        ) {</a:t>
            </a:r>
          </a:p>
          <a:p>
            <a:r>
              <a:rPr lang="en-IN" dirty="0"/>
              <a:t>            Text(text = "Register")</a:t>
            </a:r>
          </a:p>
          <a:p>
            <a:r>
              <a:rPr lang="en-IN" dirty="0"/>
              <a:t>        }</a:t>
            </a:r>
          </a:p>
          <a:p>
            <a:r>
              <a:rPr lang="en-IN" dirty="0"/>
              <a:t>        Spacer(modifier = </a:t>
            </a:r>
            <a:r>
              <a:rPr lang="en-IN" dirty="0" err="1"/>
              <a:t>Modifier.width</a:t>
            </a:r>
            <a:r>
              <a:rPr lang="en-IN" dirty="0"/>
              <a:t>(10.dp))</a:t>
            </a:r>
          </a:p>
          <a:p>
            <a:r>
              <a:rPr lang="en-IN" dirty="0"/>
              <a:t>        Spacer(modifier = </a:t>
            </a:r>
            <a:r>
              <a:rPr lang="en-IN" dirty="0" err="1"/>
              <a:t>Modifier.height</a:t>
            </a:r>
            <a:r>
              <a:rPr lang="en-IN" dirty="0"/>
              <a:t>(10.dp))</a:t>
            </a:r>
          </a:p>
          <a:p>
            <a:r>
              <a:rPr lang="en-IN" dirty="0"/>
              <a:t> </a:t>
            </a:r>
          </a:p>
          <a:p>
            <a:r>
              <a:rPr lang="en-IN" dirty="0"/>
              <a:t>        Row() {</a:t>
            </a:r>
          </a:p>
          <a:p>
            <a:r>
              <a:rPr lang="en-IN" dirty="0"/>
              <a:t>            Text(</a:t>
            </a:r>
          </a:p>
          <a:p>
            <a:r>
              <a:rPr lang="en-IN" dirty="0"/>
              <a:t>                modifier = </a:t>
            </a:r>
            <a:r>
              <a:rPr lang="en-IN" dirty="0" err="1"/>
              <a:t>Modifier.padding</a:t>
            </a:r>
            <a:r>
              <a:rPr lang="en-IN" dirty="0"/>
              <a:t>(top = 14.dp), text = "Have an account?"</a:t>
            </a:r>
          </a:p>
          <a:p>
            <a:r>
              <a:rPr lang="en-IN" dirty="0"/>
              <a:t>            )</a:t>
            </a:r>
          </a:p>
          <a:p>
            <a:r>
              <a:rPr lang="en-IN" dirty="0"/>
              <a:t>            </a:t>
            </a:r>
            <a:r>
              <a:rPr lang="en-IN" dirty="0" err="1"/>
              <a:t>TextButton</a:t>
            </a:r>
            <a:r>
              <a:rPr lang="en-IN" dirty="0"/>
              <a:t>(</a:t>
            </a:r>
            <a:r>
              <a:rPr lang="en-IN" dirty="0" err="1"/>
              <a:t>onClick</a:t>
            </a:r>
            <a:r>
              <a:rPr lang="en-IN" dirty="0"/>
              <a:t> = {</a:t>
            </a:r>
          </a:p>
          <a:p>
            <a:r>
              <a:rPr lang="en-IN" dirty="0"/>
              <a:t>                </a:t>
            </a:r>
            <a:r>
              <a:rPr lang="en-IN" dirty="0" err="1"/>
              <a:t>context.startActivity</a:t>
            </a:r>
            <a:r>
              <a:rPr lang="en-IN" dirty="0"/>
              <a:t>(</a:t>
            </a:r>
          </a:p>
          <a:p>
            <a:r>
              <a:rPr lang="en-IN" dirty="0"/>
              <a:t>                    Intent(</a:t>
            </a:r>
          </a:p>
          <a:p>
            <a:r>
              <a:rPr lang="en-IN" dirty="0"/>
              <a:t>                        context,</a:t>
            </a:r>
          </a:p>
          <a:p>
            <a:r>
              <a:rPr lang="en-IN" dirty="0"/>
              <a:t>                        </a:t>
            </a:r>
            <a:r>
              <a:rPr lang="en-IN" dirty="0" err="1"/>
              <a:t>LoginActivity</a:t>
            </a:r>
            <a:r>
              <a:rPr lang="en-IN" dirty="0"/>
              <a:t>::class.java</a:t>
            </a:r>
          </a:p>
          <a:p>
            <a:r>
              <a:rPr lang="en-IN" dirty="0"/>
              <a:t>                    )</a:t>
            </a:r>
          </a:p>
          <a:p>
            <a:r>
              <a:rPr lang="en-IN" dirty="0"/>
              <a:t>                )</a:t>
            </a:r>
          </a:p>
          <a:p>
            <a:r>
              <a:rPr lang="en-IN" dirty="0"/>
              <a:t>            })</a:t>
            </a:r>
          </a:p>
        </p:txBody>
      </p:sp>
    </p:spTree>
    <p:extLst>
      <p:ext uri="{BB962C8B-B14F-4D97-AF65-F5344CB8AC3E}">
        <p14:creationId xmlns:p14="http://schemas.microsoft.com/office/powerpoint/2010/main" val="3984108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14131" y="866074"/>
            <a:ext cx="383981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 {</a:t>
            </a:r>
          </a:p>
          <a:p>
            <a:r>
              <a:rPr lang="en-IN" dirty="0"/>
              <a:t>                Spacer(modifier = </a:t>
            </a:r>
            <a:r>
              <a:rPr lang="en-IN" dirty="0" err="1"/>
              <a:t>Modifier.width</a:t>
            </a:r>
            <a:r>
              <a:rPr lang="en-IN" dirty="0"/>
              <a:t>(10.dp))</a:t>
            </a:r>
          </a:p>
          <a:p>
            <a:r>
              <a:rPr lang="en-IN" dirty="0"/>
              <a:t>                Text( </a:t>
            </a:r>
            <a:r>
              <a:rPr lang="en-IN" dirty="0" err="1"/>
              <a:t>color</a:t>
            </a:r>
            <a:r>
              <a:rPr lang="en-IN" dirty="0"/>
              <a:t> = </a:t>
            </a:r>
            <a:r>
              <a:rPr lang="en-IN" dirty="0" err="1"/>
              <a:t>Color</a:t>
            </a:r>
            <a:r>
              <a:rPr lang="en-IN" dirty="0"/>
              <a:t>(0xFF25b897),text = "Log in")</a:t>
            </a:r>
          </a:p>
          <a:p>
            <a:r>
              <a:rPr lang="en-IN" dirty="0"/>
              <a:t>            }</a:t>
            </a:r>
          </a:p>
          <a:p>
            <a:r>
              <a:rPr lang="en-IN" dirty="0"/>
              <a:t>        }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  <a:p>
            <a:r>
              <a:rPr lang="en-IN" dirty="0"/>
              <a:t>private fun </a:t>
            </a:r>
            <a:r>
              <a:rPr lang="en-IN" dirty="0" err="1"/>
              <a:t>startLoginActivity</a:t>
            </a:r>
            <a:r>
              <a:rPr lang="en-IN" dirty="0"/>
              <a:t>(context: Context) {</a:t>
            </a:r>
          </a:p>
          <a:p>
            <a:r>
              <a:rPr lang="en-IN" dirty="0"/>
              <a:t>    </a:t>
            </a:r>
            <a:r>
              <a:rPr lang="en-IN" dirty="0" err="1"/>
              <a:t>val</a:t>
            </a:r>
            <a:r>
              <a:rPr lang="en-IN" dirty="0"/>
              <a:t> intent = Intent(context, </a:t>
            </a:r>
            <a:r>
              <a:rPr lang="en-IN" dirty="0" err="1"/>
              <a:t>LoginActivity</a:t>
            </a:r>
            <a:r>
              <a:rPr lang="en-IN" dirty="0"/>
              <a:t>::class.java)</a:t>
            </a:r>
          </a:p>
          <a:p>
            <a:r>
              <a:rPr lang="en-IN" dirty="0"/>
              <a:t>    </a:t>
            </a:r>
            <a:r>
              <a:rPr lang="en-IN" dirty="0" err="1"/>
              <a:t>ContextCompat.startActivity</a:t>
            </a:r>
            <a:r>
              <a:rPr lang="en-IN" dirty="0"/>
              <a:t>(context, intent, null)</a:t>
            </a:r>
          </a:p>
          <a:p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44731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884EB25F-6A60-4B44-AA73-D15C07F3DA5C}"/>
              </a:ext>
            </a:extLst>
          </p:cNvPr>
          <p:cNvSpPr txBox="1"/>
          <p:nvPr/>
        </p:nvSpPr>
        <p:spPr>
          <a:xfrm>
            <a:off x="342900" y="406400"/>
            <a:ext cx="1022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OUTPUT:</a:t>
            </a:r>
          </a:p>
        </p:txBody>
      </p:sp>
      <p:sp>
        <p:nvSpPr>
          <p:cNvPr id="3" name="AutoShape 2" descr="blob:https://web.whatsapp.com/da847551-b12f-46d1-a4b9-bb7a21ad3cb7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AutoShape 4" descr="blob:https://web.whatsapp.com/da847551-b12f-46d1-a4b9-bb7a21ad3cb7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AutoShape 6" descr="blob:https://web.whatsapp.com/da847551-b12f-46d1-a4b9-bb7a21ad3cb7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948" y="591066"/>
            <a:ext cx="5128592" cy="62298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43281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661" y="168965"/>
            <a:ext cx="4263888" cy="6549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311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Outpu</a:t>
            </a:r>
            <a:r>
              <a:rPr lang="en-IN" dirty="0"/>
              <a:t>t</a:t>
            </a:r>
          </a:p>
        </p:txBody>
      </p:sp>
      <p:pic>
        <p:nvPicPr>
          <p:cNvPr id="4" name="WhatsApp Video 2024-11-17 at 7.38.21 P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03688" y="476518"/>
            <a:ext cx="3739546" cy="5565507"/>
          </a:xfrm>
        </p:spPr>
      </p:pic>
    </p:spTree>
    <p:extLst>
      <p:ext uri="{BB962C8B-B14F-4D97-AF65-F5344CB8AC3E}">
        <p14:creationId xmlns:p14="http://schemas.microsoft.com/office/powerpoint/2010/main" val="2583618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A727DDA-C840-4036-BC0C-9F8FE9402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639" y="129208"/>
            <a:ext cx="8596668" cy="785192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57929BC-B025-4F06-81E7-FD419951C9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52" y="939800"/>
            <a:ext cx="8825948" cy="5530573"/>
          </a:xfrm>
        </p:spPr>
        <p:txBody>
          <a:bodyPr>
            <a:normAutofit fontScale="850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 algn="just"/>
            <a:r>
              <a:rPr lang="en-US" sz="1900" b="1" dirty="0" smtClean="0">
                <a:latin typeface="Arial" pitchFamily="34" charset="0"/>
                <a:cs typeface="Arial" pitchFamily="34" charset="0"/>
              </a:rPr>
              <a:t>State Management :</a:t>
            </a:r>
          </a:p>
          <a:p>
            <a:pPr marL="0" indent="0" algn="just">
              <a:buNone/>
            </a:pPr>
            <a:r>
              <a:rPr lang="en-US" sz="1600" dirty="0" smtClean="0">
                <a:latin typeface="Arial" pitchFamily="34" charset="0"/>
                <a:cs typeface="Arial" pitchFamily="34" charset="0"/>
              </a:rPr>
              <a:t>          </a:t>
            </a:r>
            <a:r>
              <a:rPr lang="en-US" sz="1500" b="1" dirty="0" smtClean="0">
                <a:latin typeface="Arial" pitchFamily="34" charset="0"/>
                <a:cs typeface="Arial" pitchFamily="34" charset="0"/>
              </a:rPr>
              <a:t>Text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: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Holds the current user input in the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Outlined Text Field.</a:t>
            </a:r>
          </a:p>
          <a:p>
            <a:pPr marL="0" indent="0" algn="just">
              <a:buNone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       </a:t>
            </a:r>
            <a:r>
              <a:rPr lang="en-US" sz="1500" b="1" dirty="0" smtClean="0">
                <a:latin typeface="Arial" pitchFamily="34" charset="0"/>
                <a:cs typeface="Arial" pitchFamily="34" charset="0"/>
              </a:rPr>
              <a:t>is Error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: Tracks if the current input meets the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validation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requirements (in this case, a minimum length of 5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characters).</a:t>
            </a:r>
          </a:p>
          <a:p>
            <a:pPr algn="just"/>
            <a:r>
              <a:rPr lang="en-US" sz="1900" b="1" dirty="0" smtClean="0">
                <a:latin typeface="Arial" pitchFamily="34" charset="0"/>
                <a:cs typeface="Arial" pitchFamily="34" charset="0"/>
              </a:rPr>
              <a:t>Text </a:t>
            </a:r>
            <a:r>
              <a:rPr lang="en-US" sz="1900" b="1" dirty="0">
                <a:latin typeface="Arial" pitchFamily="34" charset="0"/>
                <a:cs typeface="Arial" pitchFamily="34" charset="0"/>
              </a:rPr>
              <a:t>Field </a:t>
            </a:r>
            <a:r>
              <a:rPr lang="en-US" sz="1900" b="1" dirty="0" smtClean="0">
                <a:latin typeface="Arial" pitchFamily="34" charset="0"/>
                <a:cs typeface="Arial" pitchFamily="34" charset="0"/>
              </a:rPr>
              <a:t>Setup:</a:t>
            </a:r>
          </a:p>
          <a:p>
            <a:pPr marL="0" indent="0" algn="just">
              <a:buNone/>
            </a:pPr>
            <a:r>
              <a:rPr lang="en-US" sz="1600" dirty="0" smtClean="0">
                <a:latin typeface="Arial" pitchFamily="34" charset="0"/>
                <a:cs typeface="Arial" pitchFamily="34" charset="0"/>
              </a:rPr>
              <a:t>           </a:t>
            </a:r>
            <a:r>
              <a:rPr lang="en-US" sz="1500" b="1" dirty="0" smtClean="0">
                <a:latin typeface="Arial" pitchFamily="34" charset="0"/>
                <a:cs typeface="Arial" pitchFamily="34" charset="0"/>
              </a:rPr>
              <a:t>Validation Logic: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As the user types, the on Value Change callback updates text and checks if the input length is at     least 5 characters. If not, is Error is set to true, which triggers the error styling and message.</a:t>
            </a:r>
          </a:p>
          <a:p>
            <a:pPr marL="0" indent="0" algn="just">
              <a:buNone/>
            </a:pPr>
            <a:r>
              <a:rPr lang="en-US" sz="1600" dirty="0" smtClean="0">
                <a:latin typeface="Arial" pitchFamily="34" charset="0"/>
                <a:cs typeface="Arial" pitchFamily="34" charset="0"/>
              </a:rPr>
              <a:t>           </a:t>
            </a:r>
            <a:r>
              <a:rPr lang="en-US" sz="1500" b="1" dirty="0" smtClean="0">
                <a:latin typeface="Arial" pitchFamily="34" charset="0"/>
                <a:cs typeface="Arial" pitchFamily="34" charset="0"/>
              </a:rPr>
              <a:t>Dynamic </a:t>
            </a:r>
            <a:r>
              <a:rPr lang="en-US" sz="1500" b="1" dirty="0">
                <a:latin typeface="Arial" pitchFamily="34" charset="0"/>
                <a:cs typeface="Arial" pitchFamily="34" charset="0"/>
              </a:rPr>
              <a:t>Styling: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The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Text Field Defaults outlined Text Field Colors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allows customizing the text field’s border color to show red when there's an error and blue or gray otherwise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.</a:t>
            </a:r>
          </a:p>
          <a:p>
            <a:pPr algn="just"/>
            <a:r>
              <a:rPr lang="en-US" sz="1900" b="1" dirty="0" smtClean="0">
                <a:latin typeface="Arial" pitchFamily="34" charset="0"/>
                <a:cs typeface="Arial" pitchFamily="34" charset="0"/>
              </a:rPr>
              <a:t>Error </a:t>
            </a:r>
            <a:r>
              <a:rPr lang="en-US" sz="1900" b="1" dirty="0">
                <a:latin typeface="Arial" pitchFamily="34" charset="0"/>
                <a:cs typeface="Arial" pitchFamily="34" charset="0"/>
              </a:rPr>
              <a:t>Message</a:t>
            </a:r>
            <a:r>
              <a:rPr lang="en-US" sz="1900" b="1" dirty="0" smtClean="0">
                <a:latin typeface="Arial" pitchFamily="34" charset="0"/>
                <a:cs typeface="Arial" pitchFamily="34" charset="0"/>
              </a:rPr>
              <a:t>:</a:t>
            </a:r>
          </a:p>
          <a:p>
            <a:pPr marL="0" indent="0" algn="just">
              <a:buNone/>
            </a:pPr>
            <a:r>
              <a:rPr lang="en-US" sz="1600" dirty="0" smtClean="0">
                <a:latin typeface="Arial" pitchFamily="34" charset="0"/>
                <a:cs typeface="Arial" pitchFamily="34" charset="0"/>
              </a:rPr>
              <a:t>            When is Error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is true, an error message appears below the text field to inform the user that "Input must be at least 5 characters long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.“</a:t>
            </a:r>
          </a:p>
          <a:p>
            <a:pPr algn="just"/>
            <a:r>
              <a:rPr lang="en-US" sz="1900" b="1" dirty="0" smtClean="0">
                <a:latin typeface="Arial" pitchFamily="34" charset="0"/>
                <a:cs typeface="Arial" pitchFamily="34" charset="0"/>
              </a:rPr>
              <a:t>Submit Button :</a:t>
            </a:r>
          </a:p>
          <a:p>
            <a:pPr marL="0" indent="0" algn="just">
              <a:buNone/>
            </a:pPr>
            <a:r>
              <a:rPr lang="en-US" sz="1600" dirty="0" smtClean="0">
                <a:latin typeface="Arial" pitchFamily="34" charset="0"/>
                <a:cs typeface="Arial" pitchFamily="34" charset="0"/>
              </a:rPr>
              <a:t>            A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button labeled "Submit" is provided. It is only enabled when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is Error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is false, ensuring that the user cannot submit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invalid input.</a:t>
            </a:r>
          </a:p>
          <a:p>
            <a:pPr algn="just"/>
            <a:r>
              <a:rPr lang="en-US" sz="1900" b="1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sz="1900" b="1" dirty="0">
                <a:latin typeface="Arial" pitchFamily="34" charset="0"/>
                <a:cs typeface="Arial" pitchFamily="34" charset="0"/>
              </a:rPr>
              <a:t>Preview Function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:</a:t>
            </a:r>
          </a:p>
          <a:p>
            <a:pPr marL="0" indent="0" algn="just">
              <a:buNone/>
            </a:pPr>
            <a:r>
              <a:rPr lang="en-US" sz="1500" dirty="0" smtClean="0">
                <a:latin typeface="Arial" pitchFamily="34" charset="0"/>
                <a:cs typeface="Arial" pitchFamily="34" charset="0"/>
              </a:rPr>
              <a:t>             </a:t>
            </a:r>
            <a:r>
              <a:rPr lang="en-US" sz="1500" b="1" dirty="0" smtClean="0">
                <a:latin typeface="Arial" pitchFamily="34" charset="0"/>
                <a:cs typeface="Arial" pitchFamily="34" charset="0"/>
              </a:rPr>
              <a:t>Preview Text Input With Validation</a:t>
            </a:r>
            <a:r>
              <a:rPr lang="en-US" sz="1900" b="1" dirty="0">
                <a:latin typeface="Arial" pitchFamily="34" charset="0"/>
                <a:cs typeface="Arial" pitchFamily="34" charset="0"/>
              </a:rPr>
              <a:t>: 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This @Preview annotated function allows you to preview the </a:t>
            </a:r>
            <a:r>
              <a:rPr lang="en-US" sz="1600" dirty="0" err="1">
                <a:latin typeface="Arial" pitchFamily="34" charset="0"/>
                <a:cs typeface="Arial" pitchFamily="34" charset="0"/>
              </a:rPr>
              <a:t>composable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in Android Studio’s preview pane, making it easier to visualize without running the app.</a:t>
            </a:r>
          </a:p>
          <a:p>
            <a:pPr marL="0" indent="0" algn="just">
              <a:buNone/>
            </a:pP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884453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AD55DF6-8905-469F-B97C-AE9C756778A5}"/>
              </a:ext>
            </a:extLst>
          </p:cNvPr>
          <p:cNvSpPr txBox="1"/>
          <p:nvPr/>
        </p:nvSpPr>
        <p:spPr>
          <a:xfrm>
            <a:off x="177800" y="139700"/>
            <a:ext cx="29768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Activity.java:</a:t>
            </a:r>
          </a:p>
        </p:txBody>
      </p:sp>
      <p:sp>
        <p:nvSpPr>
          <p:cNvPr id="3" name="Rectangle 2"/>
          <p:cNvSpPr/>
          <p:nvPr/>
        </p:nvSpPr>
        <p:spPr>
          <a:xfrm>
            <a:off x="268357" y="826967"/>
            <a:ext cx="7971183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package </a:t>
            </a:r>
            <a:r>
              <a:rPr lang="en-IN" dirty="0" err="1"/>
              <a:t>com.example.surveyapplication</a:t>
            </a:r>
            <a:endParaRPr lang="en-IN" dirty="0"/>
          </a:p>
          <a:p>
            <a:r>
              <a:rPr lang="en-IN" dirty="0"/>
              <a:t> </a:t>
            </a:r>
          </a:p>
          <a:p>
            <a:r>
              <a:rPr lang="en-IN" dirty="0"/>
              <a:t>import </a:t>
            </a:r>
            <a:r>
              <a:rPr lang="en-IN" dirty="0" err="1"/>
              <a:t>android.content.Context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android.content.Intent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android.os.Bundle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androidx.activity.ComponentActivity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androidx.activity.compose.setContent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androidx.compose.foundation.Image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androidx.compose.foundation.background</a:t>
            </a:r>
            <a:endParaRPr lang="en-IN" dirty="0"/>
          </a:p>
          <a:p>
            <a:r>
              <a:rPr lang="en-IN" dirty="0"/>
              <a:t>import androidx.compose.foundation.layout.*</a:t>
            </a:r>
          </a:p>
          <a:p>
            <a:r>
              <a:rPr lang="en-IN" dirty="0"/>
              <a:t>import androidx.compose.material.*</a:t>
            </a:r>
          </a:p>
          <a:p>
            <a:r>
              <a:rPr lang="en-IN" dirty="0"/>
              <a:t>import androidx.compose.runtime.*</a:t>
            </a:r>
          </a:p>
          <a:p>
            <a:r>
              <a:rPr lang="en-IN" dirty="0"/>
              <a:t>import </a:t>
            </a:r>
            <a:r>
              <a:rPr lang="en-IN" dirty="0" err="1" smtClean="0"/>
              <a:t>androidx.compose.ui.Alignment</a:t>
            </a:r>
            <a:endParaRPr lang="en-IN" dirty="0" smtClean="0"/>
          </a:p>
          <a:p>
            <a:r>
              <a:rPr lang="en-IN" dirty="0"/>
              <a:t>import </a:t>
            </a:r>
            <a:r>
              <a:rPr lang="en-IN" dirty="0" err="1"/>
              <a:t>androidx.compose.ui.Modifier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androidx.compose.ui.graphics.Color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androidx.compose.ui.layout.ContentScale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androidx.compose.ui.res.painterResource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androidx.compose.ui.text.font.FontFamily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androidx.compose.ui.text.font.FontWeight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13769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4679" y="279666"/>
            <a:ext cx="5320748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import </a:t>
            </a:r>
            <a:r>
              <a:rPr lang="en-IN" dirty="0" err="1"/>
              <a:t>androidx.compose.ui.text.input.PasswordVisualTransformation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androidx.compose.ui.tooling.preview.Preview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androidx.compose.ui.unit.dp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androidx.compose.ui.unit.sp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androidx.core.content.ContextCompat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com.example.surveyapplication.ui.theme.SurveyApplicationTheme</a:t>
            </a:r>
            <a:endParaRPr lang="en-IN" dirty="0"/>
          </a:p>
          <a:p>
            <a:r>
              <a:rPr lang="en-IN" dirty="0"/>
              <a:t> </a:t>
            </a:r>
          </a:p>
          <a:p>
            <a:r>
              <a:rPr lang="en-IN" dirty="0"/>
              <a:t>class </a:t>
            </a:r>
            <a:r>
              <a:rPr lang="en-IN" dirty="0" err="1"/>
              <a:t>RegisterActivity</a:t>
            </a:r>
            <a:r>
              <a:rPr lang="en-IN" dirty="0"/>
              <a:t> : </a:t>
            </a:r>
            <a:r>
              <a:rPr lang="en-IN" dirty="0" err="1"/>
              <a:t>ComponentActivity</a:t>
            </a:r>
            <a:r>
              <a:rPr lang="en-IN" dirty="0"/>
              <a:t>() </a:t>
            </a:r>
            <a:r>
              <a:rPr lang="en-IN" dirty="0" smtClean="0"/>
              <a:t>{</a:t>
            </a:r>
          </a:p>
          <a:p>
            <a:r>
              <a:rPr lang="en-IN" dirty="0"/>
              <a:t> private </a:t>
            </a:r>
            <a:r>
              <a:rPr lang="en-IN" dirty="0" err="1"/>
              <a:t>lateinit</a:t>
            </a:r>
            <a:r>
              <a:rPr lang="en-IN" dirty="0"/>
              <a:t> </a:t>
            </a:r>
            <a:r>
              <a:rPr lang="en-IN" dirty="0" err="1"/>
              <a:t>var</a:t>
            </a:r>
            <a:r>
              <a:rPr lang="en-IN" dirty="0"/>
              <a:t> </a:t>
            </a:r>
            <a:r>
              <a:rPr lang="en-IN" dirty="0" err="1"/>
              <a:t>databaseHelper</a:t>
            </a:r>
            <a:r>
              <a:rPr lang="en-IN" dirty="0"/>
              <a:t>: </a:t>
            </a:r>
            <a:r>
              <a:rPr lang="en-IN" dirty="0" err="1"/>
              <a:t>UserDatabaseHelper</a:t>
            </a:r>
            <a:endParaRPr lang="en-IN" dirty="0"/>
          </a:p>
          <a:p>
            <a:r>
              <a:rPr lang="en-IN" dirty="0"/>
              <a:t>    override fun </a:t>
            </a:r>
            <a:r>
              <a:rPr lang="en-IN" dirty="0" err="1"/>
              <a:t>onCreate</a:t>
            </a:r>
            <a:r>
              <a:rPr lang="en-IN" dirty="0"/>
              <a:t>(</a:t>
            </a:r>
            <a:r>
              <a:rPr lang="en-IN" dirty="0" err="1"/>
              <a:t>savedInstanceState</a:t>
            </a:r>
            <a:r>
              <a:rPr lang="en-IN" dirty="0"/>
              <a:t>: Bundle?) {</a:t>
            </a:r>
          </a:p>
          <a:p>
            <a:r>
              <a:rPr lang="en-IN" dirty="0"/>
              <a:t>        </a:t>
            </a:r>
            <a:r>
              <a:rPr lang="en-IN" dirty="0" err="1"/>
              <a:t>super.onCreate</a:t>
            </a:r>
            <a:r>
              <a:rPr lang="en-IN" dirty="0"/>
              <a:t>(</a:t>
            </a:r>
            <a:r>
              <a:rPr lang="en-IN" dirty="0" err="1"/>
              <a:t>savedInstanceState</a:t>
            </a:r>
            <a:r>
              <a:rPr lang="en-IN" dirty="0"/>
              <a:t>)</a:t>
            </a:r>
          </a:p>
          <a:p>
            <a:r>
              <a:rPr lang="en-IN" dirty="0"/>
              <a:t>        </a:t>
            </a:r>
            <a:r>
              <a:rPr lang="en-IN" dirty="0" err="1"/>
              <a:t>databaseHelper</a:t>
            </a:r>
            <a:r>
              <a:rPr lang="en-IN" dirty="0"/>
              <a:t> = </a:t>
            </a:r>
            <a:r>
              <a:rPr lang="en-IN" dirty="0" err="1"/>
              <a:t>UserDatabaseHelper</a:t>
            </a:r>
            <a:r>
              <a:rPr lang="en-IN" dirty="0"/>
              <a:t>(this)</a:t>
            </a:r>
          </a:p>
          <a:p>
            <a:r>
              <a:rPr lang="en-IN" dirty="0"/>
              <a:t>        </a:t>
            </a:r>
            <a:r>
              <a:rPr lang="en-IN" dirty="0" err="1"/>
              <a:t>setContent</a:t>
            </a:r>
            <a:r>
              <a:rPr lang="en-IN" dirty="0"/>
              <a:t> {</a:t>
            </a:r>
          </a:p>
          <a:p>
            <a:r>
              <a:rPr lang="en-IN" dirty="0"/>
              <a:t> </a:t>
            </a:r>
          </a:p>
          <a:p>
            <a:r>
              <a:rPr lang="en-IN" dirty="0"/>
              <a:t>                    </a:t>
            </a:r>
            <a:r>
              <a:rPr lang="en-IN" dirty="0" err="1"/>
              <a:t>RegistrationScreen</a:t>
            </a:r>
            <a:r>
              <a:rPr lang="en-IN" dirty="0"/>
              <a:t>(</a:t>
            </a:r>
            <a:r>
              <a:rPr lang="en-IN" dirty="0" err="1"/>
              <a:t>this,databaseHelper</a:t>
            </a:r>
            <a:r>
              <a:rPr lang="en-IN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43448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3887" y="354428"/>
            <a:ext cx="5370443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 }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  <a:p>
            <a:r>
              <a:rPr lang="en-IN" dirty="0"/>
              <a:t> </a:t>
            </a:r>
          </a:p>
          <a:p>
            <a:r>
              <a:rPr lang="en-IN" dirty="0"/>
              <a:t>@</a:t>
            </a:r>
            <a:r>
              <a:rPr lang="en-IN" dirty="0" err="1"/>
              <a:t>Composable</a:t>
            </a:r>
            <a:endParaRPr lang="en-IN" dirty="0"/>
          </a:p>
          <a:p>
            <a:r>
              <a:rPr lang="en-IN" dirty="0"/>
              <a:t>fun </a:t>
            </a:r>
            <a:r>
              <a:rPr lang="en-IN" dirty="0" err="1"/>
              <a:t>RegistrationScreen</a:t>
            </a:r>
            <a:r>
              <a:rPr lang="en-IN" dirty="0"/>
              <a:t>(context: Context, </a:t>
            </a:r>
            <a:r>
              <a:rPr lang="en-IN" dirty="0" err="1"/>
              <a:t>databaseHelper</a:t>
            </a:r>
            <a:r>
              <a:rPr lang="en-IN" dirty="0"/>
              <a:t>: </a:t>
            </a:r>
            <a:r>
              <a:rPr lang="en-IN" dirty="0" err="1"/>
              <a:t>UserDatabaseHelper</a:t>
            </a:r>
            <a:r>
              <a:rPr lang="en-IN" dirty="0"/>
              <a:t>) {</a:t>
            </a:r>
          </a:p>
          <a:p>
            <a:r>
              <a:rPr lang="en-IN" dirty="0"/>
              <a:t> </a:t>
            </a:r>
          </a:p>
          <a:p>
            <a:r>
              <a:rPr lang="en-IN" dirty="0"/>
              <a:t>    </a:t>
            </a:r>
            <a:r>
              <a:rPr lang="en-IN" dirty="0" err="1"/>
              <a:t>var</a:t>
            </a:r>
            <a:r>
              <a:rPr lang="en-IN" dirty="0"/>
              <a:t> username by remember { </a:t>
            </a:r>
            <a:r>
              <a:rPr lang="en-IN" dirty="0" err="1"/>
              <a:t>mutableStateOf</a:t>
            </a:r>
            <a:r>
              <a:rPr lang="en-IN" dirty="0"/>
              <a:t>("") }</a:t>
            </a:r>
          </a:p>
          <a:p>
            <a:r>
              <a:rPr lang="en-IN" dirty="0"/>
              <a:t>    </a:t>
            </a:r>
            <a:r>
              <a:rPr lang="en-IN" dirty="0" err="1"/>
              <a:t>var</a:t>
            </a:r>
            <a:r>
              <a:rPr lang="en-IN" dirty="0"/>
              <a:t> password by remember { </a:t>
            </a:r>
            <a:r>
              <a:rPr lang="en-IN" dirty="0" err="1"/>
              <a:t>mutableStateOf</a:t>
            </a:r>
            <a:r>
              <a:rPr lang="en-IN" dirty="0"/>
              <a:t>("") }</a:t>
            </a:r>
          </a:p>
          <a:p>
            <a:r>
              <a:rPr lang="en-IN" dirty="0"/>
              <a:t>    </a:t>
            </a:r>
            <a:r>
              <a:rPr lang="en-IN" dirty="0" err="1"/>
              <a:t>var</a:t>
            </a:r>
            <a:r>
              <a:rPr lang="en-IN" dirty="0"/>
              <a:t> email by remember { </a:t>
            </a:r>
            <a:r>
              <a:rPr lang="en-IN" dirty="0" err="1"/>
              <a:t>mutableStateOf</a:t>
            </a:r>
            <a:r>
              <a:rPr lang="en-IN" dirty="0"/>
              <a:t>("") }</a:t>
            </a:r>
          </a:p>
          <a:p>
            <a:r>
              <a:rPr lang="en-IN" dirty="0"/>
              <a:t>    </a:t>
            </a:r>
            <a:r>
              <a:rPr lang="en-IN" dirty="0" err="1"/>
              <a:t>var</a:t>
            </a:r>
            <a:r>
              <a:rPr lang="en-IN" dirty="0"/>
              <a:t> error by remember { </a:t>
            </a:r>
            <a:r>
              <a:rPr lang="en-IN" dirty="0" err="1"/>
              <a:t>mutableStateOf</a:t>
            </a:r>
            <a:r>
              <a:rPr lang="en-IN" dirty="0"/>
              <a:t>("") }</a:t>
            </a:r>
          </a:p>
          <a:p>
            <a:r>
              <a:rPr lang="en-IN" dirty="0"/>
              <a:t> </a:t>
            </a:r>
          </a:p>
          <a:p>
            <a:r>
              <a:rPr lang="en-IN" dirty="0"/>
              <a:t>    Column(</a:t>
            </a:r>
          </a:p>
          <a:p>
            <a:r>
              <a:rPr lang="en-IN" dirty="0"/>
              <a:t>        modifier = </a:t>
            </a:r>
            <a:r>
              <a:rPr lang="en-IN" dirty="0" err="1"/>
              <a:t>Modifier.fillMaxSize</a:t>
            </a:r>
            <a:r>
              <a:rPr lang="en-IN" dirty="0"/>
              <a:t>().background(</a:t>
            </a:r>
            <a:r>
              <a:rPr lang="en-IN" dirty="0" err="1"/>
              <a:t>Color.White</a:t>
            </a:r>
            <a:r>
              <a:rPr lang="en-IN" dirty="0"/>
              <a:t>),</a:t>
            </a:r>
          </a:p>
          <a:p>
            <a:r>
              <a:rPr lang="en-IN" dirty="0"/>
              <a:t>        </a:t>
            </a:r>
            <a:r>
              <a:rPr lang="en-IN" dirty="0" err="1"/>
              <a:t>horizontalAlignment</a:t>
            </a:r>
            <a:r>
              <a:rPr lang="en-IN" dirty="0"/>
              <a:t> = </a:t>
            </a:r>
            <a:r>
              <a:rPr lang="en-IN" dirty="0" err="1"/>
              <a:t>Alignment.CenterHorizontally</a:t>
            </a:r>
            <a:r>
              <a:rPr lang="en-IN" dirty="0"/>
              <a:t>,</a:t>
            </a:r>
          </a:p>
          <a:p>
            <a:r>
              <a:rPr lang="en-IN" dirty="0"/>
              <a:t>        </a:t>
            </a:r>
            <a:r>
              <a:rPr lang="en-IN" dirty="0" err="1"/>
              <a:t>verticalArrangement</a:t>
            </a:r>
            <a:r>
              <a:rPr lang="en-IN" dirty="0"/>
              <a:t> = </a:t>
            </a:r>
            <a:r>
              <a:rPr lang="en-IN" dirty="0" err="1"/>
              <a:t>Arrangement.Center</a:t>
            </a:r>
            <a:endParaRPr lang="en-IN" dirty="0"/>
          </a:p>
          <a:p>
            <a:r>
              <a:rPr lang="en-IN" dirty="0"/>
              <a:t>    ) {</a:t>
            </a:r>
          </a:p>
        </p:txBody>
      </p:sp>
    </p:spTree>
    <p:extLst>
      <p:ext uri="{BB962C8B-B14F-4D97-AF65-F5344CB8AC3E}">
        <p14:creationId xmlns:p14="http://schemas.microsoft.com/office/powerpoint/2010/main" val="796394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73156" y="304083"/>
            <a:ext cx="4396409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 Image(</a:t>
            </a:r>
            <a:r>
              <a:rPr lang="en-IN" dirty="0" err="1"/>
              <a:t>painterResource</a:t>
            </a:r>
            <a:r>
              <a:rPr lang="en-IN" dirty="0"/>
              <a:t>(id = </a:t>
            </a:r>
            <a:r>
              <a:rPr lang="en-IN" dirty="0" err="1"/>
              <a:t>R.drawable.survey_signup</a:t>
            </a:r>
            <a:r>
              <a:rPr lang="en-IN" dirty="0"/>
              <a:t>), </a:t>
            </a:r>
            <a:r>
              <a:rPr lang="en-IN" dirty="0" err="1"/>
              <a:t>contentDescription</a:t>
            </a:r>
            <a:r>
              <a:rPr lang="en-IN" dirty="0"/>
              <a:t> = "")</a:t>
            </a:r>
          </a:p>
          <a:p>
            <a:r>
              <a:rPr lang="en-IN" dirty="0"/>
              <a:t> </a:t>
            </a:r>
          </a:p>
          <a:p>
            <a:r>
              <a:rPr lang="en-IN" dirty="0"/>
              <a:t>        Text(</a:t>
            </a:r>
          </a:p>
          <a:p>
            <a:r>
              <a:rPr lang="en-IN" dirty="0"/>
              <a:t>            </a:t>
            </a:r>
            <a:r>
              <a:rPr lang="en-IN" dirty="0" err="1"/>
              <a:t>fontSize</a:t>
            </a:r>
            <a:r>
              <a:rPr lang="en-IN" dirty="0"/>
              <a:t> = 36.sp,</a:t>
            </a:r>
          </a:p>
          <a:p>
            <a:r>
              <a:rPr lang="en-IN" dirty="0"/>
              <a:t>            </a:t>
            </a:r>
            <a:r>
              <a:rPr lang="en-IN" dirty="0" err="1"/>
              <a:t>fontWeight</a:t>
            </a:r>
            <a:r>
              <a:rPr lang="en-IN" dirty="0"/>
              <a:t> = </a:t>
            </a:r>
            <a:r>
              <a:rPr lang="en-IN" dirty="0" err="1"/>
              <a:t>FontWeight.ExtraBold</a:t>
            </a:r>
            <a:r>
              <a:rPr lang="en-IN" dirty="0"/>
              <a:t>,</a:t>
            </a:r>
          </a:p>
          <a:p>
            <a:r>
              <a:rPr lang="en-IN" dirty="0"/>
              <a:t>            </a:t>
            </a:r>
            <a:r>
              <a:rPr lang="en-IN" dirty="0" err="1"/>
              <a:t>fontFamily</a:t>
            </a:r>
            <a:r>
              <a:rPr lang="en-IN" dirty="0"/>
              <a:t> = </a:t>
            </a:r>
            <a:r>
              <a:rPr lang="en-IN" dirty="0" err="1"/>
              <a:t>FontFamily.Cursive</a:t>
            </a:r>
            <a:r>
              <a:rPr lang="en-IN" dirty="0"/>
              <a:t>,</a:t>
            </a:r>
          </a:p>
          <a:p>
            <a:r>
              <a:rPr lang="en-IN" dirty="0"/>
              <a:t>            </a:t>
            </a:r>
            <a:r>
              <a:rPr lang="en-IN" dirty="0" err="1"/>
              <a:t>color</a:t>
            </a:r>
            <a:r>
              <a:rPr lang="en-IN" dirty="0"/>
              <a:t> = </a:t>
            </a:r>
            <a:r>
              <a:rPr lang="en-IN" dirty="0" err="1"/>
              <a:t>Color</a:t>
            </a:r>
            <a:r>
              <a:rPr lang="en-IN" dirty="0"/>
              <a:t>(0xFF25b897),</a:t>
            </a:r>
          </a:p>
          <a:p>
            <a:r>
              <a:rPr lang="en-IN" dirty="0"/>
              <a:t>            text = "Register"</a:t>
            </a:r>
          </a:p>
          <a:p>
            <a:r>
              <a:rPr lang="en-IN" dirty="0"/>
              <a:t>        )</a:t>
            </a:r>
          </a:p>
          <a:p>
            <a:r>
              <a:rPr lang="en-IN" dirty="0"/>
              <a:t> </a:t>
            </a:r>
          </a:p>
          <a:p>
            <a:r>
              <a:rPr lang="en-IN" dirty="0"/>
              <a:t>        Spacer(modifier = </a:t>
            </a:r>
            <a:r>
              <a:rPr lang="en-IN" dirty="0" err="1"/>
              <a:t>Modifier.height</a:t>
            </a:r>
            <a:r>
              <a:rPr lang="en-IN" dirty="0"/>
              <a:t>(10.dp))</a:t>
            </a:r>
          </a:p>
          <a:p>
            <a:r>
              <a:rPr lang="en-IN" dirty="0"/>
              <a:t>        </a:t>
            </a:r>
            <a:r>
              <a:rPr lang="en-IN" dirty="0" err="1"/>
              <a:t>TextField</a:t>
            </a:r>
            <a:r>
              <a:rPr lang="en-IN" dirty="0"/>
              <a:t>(</a:t>
            </a:r>
          </a:p>
          <a:p>
            <a:r>
              <a:rPr lang="en-IN" dirty="0"/>
              <a:t>            value = username,</a:t>
            </a:r>
          </a:p>
          <a:p>
            <a:r>
              <a:rPr lang="en-IN" dirty="0"/>
              <a:t>            </a:t>
            </a:r>
            <a:r>
              <a:rPr lang="en-IN" dirty="0" err="1"/>
              <a:t>onValueChange</a:t>
            </a:r>
            <a:r>
              <a:rPr lang="en-IN" dirty="0"/>
              <a:t> = { username = it },</a:t>
            </a:r>
          </a:p>
          <a:p>
            <a:r>
              <a:rPr lang="en-IN" dirty="0"/>
              <a:t>            label = { Text("Username") },</a:t>
            </a:r>
          </a:p>
          <a:p>
            <a:r>
              <a:rPr lang="en-IN" dirty="0"/>
              <a:t>            modifier = Modifier</a:t>
            </a:r>
          </a:p>
          <a:p>
            <a:r>
              <a:rPr lang="en-IN" dirty="0"/>
              <a:t>                .padding(10.dp)</a:t>
            </a:r>
          </a:p>
          <a:p>
            <a:r>
              <a:rPr lang="en-IN" dirty="0"/>
              <a:t>                .width(280.dp)</a:t>
            </a:r>
          </a:p>
        </p:txBody>
      </p:sp>
    </p:spTree>
    <p:extLst>
      <p:ext uri="{BB962C8B-B14F-4D97-AF65-F5344CB8AC3E}">
        <p14:creationId xmlns:p14="http://schemas.microsoft.com/office/powerpoint/2010/main" val="944001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44557" y="295440"/>
            <a:ext cx="5002696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 )</a:t>
            </a:r>
          </a:p>
          <a:p>
            <a:r>
              <a:rPr lang="en-IN" dirty="0"/>
              <a:t> </a:t>
            </a:r>
          </a:p>
          <a:p>
            <a:r>
              <a:rPr lang="en-IN" dirty="0"/>
              <a:t>        </a:t>
            </a:r>
            <a:r>
              <a:rPr lang="en-IN" dirty="0" err="1"/>
              <a:t>TextField</a:t>
            </a:r>
            <a:r>
              <a:rPr lang="en-IN" dirty="0"/>
              <a:t>(</a:t>
            </a:r>
          </a:p>
          <a:p>
            <a:r>
              <a:rPr lang="en-IN" dirty="0"/>
              <a:t>            value = email,</a:t>
            </a:r>
          </a:p>
          <a:p>
            <a:r>
              <a:rPr lang="en-IN" dirty="0"/>
              <a:t>            </a:t>
            </a:r>
            <a:r>
              <a:rPr lang="en-IN" dirty="0" err="1"/>
              <a:t>onValueChange</a:t>
            </a:r>
            <a:r>
              <a:rPr lang="en-IN" dirty="0"/>
              <a:t> = { email = it },</a:t>
            </a:r>
          </a:p>
          <a:p>
            <a:r>
              <a:rPr lang="en-IN" dirty="0"/>
              <a:t>            label = { Text("Email") },</a:t>
            </a:r>
          </a:p>
          <a:p>
            <a:r>
              <a:rPr lang="en-IN" dirty="0"/>
              <a:t>            modifier = Modifier</a:t>
            </a:r>
          </a:p>
          <a:p>
            <a:r>
              <a:rPr lang="en-IN" dirty="0"/>
              <a:t>                .padding(10.dp)</a:t>
            </a:r>
          </a:p>
          <a:p>
            <a:r>
              <a:rPr lang="en-IN" dirty="0"/>
              <a:t>                .width(280.dp)</a:t>
            </a:r>
          </a:p>
          <a:p>
            <a:r>
              <a:rPr lang="en-IN" dirty="0"/>
              <a:t>        )</a:t>
            </a:r>
          </a:p>
          <a:p>
            <a:r>
              <a:rPr lang="en-IN" dirty="0"/>
              <a:t> </a:t>
            </a:r>
          </a:p>
          <a:p>
            <a:r>
              <a:rPr lang="en-IN" dirty="0"/>
              <a:t>        </a:t>
            </a:r>
            <a:r>
              <a:rPr lang="en-IN" dirty="0" err="1"/>
              <a:t>TextField</a:t>
            </a:r>
            <a:r>
              <a:rPr lang="en-IN" dirty="0"/>
              <a:t>(</a:t>
            </a:r>
          </a:p>
          <a:p>
            <a:r>
              <a:rPr lang="en-IN" dirty="0"/>
              <a:t>            value = password,</a:t>
            </a:r>
          </a:p>
          <a:p>
            <a:r>
              <a:rPr lang="en-IN" dirty="0"/>
              <a:t>            </a:t>
            </a:r>
            <a:r>
              <a:rPr lang="en-IN" dirty="0" err="1"/>
              <a:t>onValueChange</a:t>
            </a:r>
            <a:r>
              <a:rPr lang="en-IN" dirty="0"/>
              <a:t> = { password = it },</a:t>
            </a:r>
          </a:p>
          <a:p>
            <a:r>
              <a:rPr lang="en-IN" dirty="0"/>
              <a:t>            label = { Text("Password") },</a:t>
            </a:r>
          </a:p>
          <a:p>
            <a:r>
              <a:rPr lang="en-IN" dirty="0"/>
              <a:t>            </a:t>
            </a:r>
            <a:r>
              <a:rPr lang="en-IN" dirty="0" err="1"/>
              <a:t>visualTransformation</a:t>
            </a:r>
            <a:r>
              <a:rPr lang="en-IN" dirty="0"/>
              <a:t> = </a:t>
            </a:r>
            <a:r>
              <a:rPr lang="en-IN" dirty="0" err="1"/>
              <a:t>PasswordVisualTransformation</a:t>
            </a:r>
            <a:r>
              <a:rPr lang="en-IN" dirty="0"/>
              <a:t>(),</a:t>
            </a:r>
          </a:p>
          <a:p>
            <a:r>
              <a:rPr lang="en-IN" dirty="0"/>
              <a:t>            modifier = Modifier</a:t>
            </a:r>
          </a:p>
          <a:p>
            <a:r>
              <a:rPr lang="en-IN" dirty="0"/>
              <a:t>                .padding(10.dp)</a:t>
            </a:r>
          </a:p>
          <a:p>
            <a:r>
              <a:rPr lang="en-IN" dirty="0"/>
              <a:t>                .width(280.dp)</a:t>
            </a:r>
          </a:p>
          <a:p>
            <a:r>
              <a:rPr lang="en-IN" dirty="0"/>
              <a:t>        )</a:t>
            </a:r>
          </a:p>
        </p:txBody>
      </p:sp>
    </p:spTree>
    <p:extLst>
      <p:ext uri="{BB962C8B-B14F-4D97-AF65-F5344CB8AC3E}">
        <p14:creationId xmlns:p14="http://schemas.microsoft.com/office/powerpoint/2010/main" val="3897568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53278" y="341895"/>
            <a:ext cx="3899452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 </a:t>
            </a:r>
          </a:p>
          <a:p>
            <a:r>
              <a:rPr lang="en-IN" dirty="0"/>
              <a:t>        if (</a:t>
            </a:r>
            <a:r>
              <a:rPr lang="en-IN" dirty="0" err="1"/>
              <a:t>error.isNotEmpty</a:t>
            </a:r>
            <a:r>
              <a:rPr lang="en-IN" dirty="0"/>
              <a:t>()) {</a:t>
            </a:r>
          </a:p>
          <a:p>
            <a:r>
              <a:rPr lang="en-IN" dirty="0"/>
              <a:t>            Text(</a:t>
            </a:r>
          </a:p>
          <a:p>
            <a:r>
              <a:rPr lang="en-IN" dirty="0"/>
              <a:t>                text = error,</a:t>
            </a:r>
          </a:p>
          <a:p>
            <a:r>
              <a:rPr lang="en-IN" dirty="0"/>
              <a:t>                </a:t>
            </a:r>
            <a:r>
              <a:rPr lang="en-IN" dirty="0" err="1"/>
              <a:t>color</a:t>
            </a:r>
            <a:r>
              <a:rPr lang="en-IN" dirty="0"/>
              <a:t> = </a:t>
            </a:r>
            <a:r>
              <a:rPr lang="en-IN" dirty="0" err="1"/>
              <a:t>MaterialTheme.colors.error</a:t>
            </a:r>
            <a:r>
              <a:rPr lang="en-IN" dirty="0"/>
              <a:t>,</a:t>
            </a:r>
          </a:p>
          <a:p>
            <a:r>
              <a:rPr lang="en-IN" dirty="0"/>
              <a:t>                modifier = </a:t>
            </a:r>
            <a:r>
              <a:rPr lang="en-IN" dirty="0" err="1"/>
              <a:t>Modifier.padding</a:t>
            </a:r>
            <a:r>
              <a:rPr lang="en-IN" dirty="0"/>
              <a:t>(vertical = 16.dp)</a:t>
            </a:r>
          </a:p>
          <a:p>
            <a:r>
              <a:rPr lang="en-IN" dirty="0"/>
              <a:t>            )</a:t>
            </a:r>
          </a:p>
          <a:p>
            <a:r>
              <a:rPr lang="en-IN" dirty="0"/>
              <a:t>        }</a:t>
            </a:r>
          </a:p>
          <a:p>
            <a:r>
              <a:rPr lang="en-IN" dirty="0"/>
              <a:t> </a:t>
            </a:r>
          </a:p>
          <a:p>
            <a:r>
              <a:rPr lang="en-IN" dirty="0"/>
              <a:t>        Button(</a:t>
            </a:r>
          </a:p>
          <a:p>
            <a:r>
              <a:rPr lang="en-IN" dirty="0"/>
              <a:t>            </a:t>
            </a:r>
            <a:r>
              <a:rPr lang="en-IN" dirty="0" err="1"/>
              <a:t>onClick</a:t>
            </a:r>
            <a:r>
              <a:rPr lang="en-IN" dirty="0"/>
              <a:t> = {</a:t>
            </a:r>
          </a:p>
          <a:p>
            <a:r>
              <a:rPr lang="en-IN" dirty="0"/>
              <a:t>                if (</a:t>
            </a:r>
            <a:r>
              <a:rPr lang="en-IN" dirty="0" err="1"/>
              <a:t>username.isNotEmpty</a:t>
            </a:r>
            <a:r>
              <a:rPr lang="en-IN" dirty="0"/>
              <a:t>() &amp;&amp; </a:t>
            </a:r>
            <a:r>
              <a:rPr lang="en-IN" dirty="0" err="1"/>
              <a:t>password.isNotEmpty</a:t>
            </a:r>
            <a:r>
              <a:rPr lang="en-IN" dirty="0"/>
              <a:t>() &amp;&amp; </a:t>
            </a:r>
            <a:r>
              <a:rPr lang="en-IN" dirty="0" err="1"/>
              <a:t>email.isNotEmpty</a:t>
            </a:r>
            <a:r>
              <a:rPr lang="en-IN" dirty="0"/>
              <a:t>()) {</a:t>
            </a:r>
          </a:p>
          <a:p>
            <a:r>
              <a:rPr lang="en-IN" dirty="0"/>
              <a:t>                    </a:t>
            </a:r>
            <a:r>
              <a:rPr lang="en-IN" dirty="0" err="1"/>
              <a:t>val</a:t>
            </a:r>
            <a:r>
              <a:rPr lang="en-IN" dirty="0"/>
              <a:t> user = User(</a:t>
            </a:r>
          </a:p>
          <a:p>
            <a:r>
              <a:rPr lang="en-IN" dirty="0"/>
              <a:t>                        id = null,</a:t>
            </a:r>
          </a:p>
          <a:p>
            <a:r>
              <a:rPr lang="en-IN" dirty="0"/>
              <a:t>                        </a:t>
            </a:r>
            <a:r>
              <a:rPr lang="en-IN" dirty="0" err="1"/>
              <a:t>firstName</a:t>
            </a:r>
            <a:r>
              <a:rPr lang="en-IN" dirty="0"/>
              <a:t> = username,</a:t>
            </a:r>
          </a:p>
        </p:txBody>
      </p:sp>
    </p:spTree>
    <p:extLst>
      <p:ext uri="{BB962C8B-B14F-4D97-AF65-F5344CB8AC3E}">
        <p14:creationId xmlns:p14="http://schemas.microsoft.com/office/powerpoint/2010/main" val="853912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52670" y="403475"/>
            <a:ext cx="49530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 </a:t>
            </a:r>
            <a:r>
              <a:rPr lang="en-IN" dirty="0" err="1"/>
              <a:t>lastName</a:t>
            </a:r>
            <a:r>
              <a:rPr lang="en-IN" dirty="0"/>
              <a:t> = null,</a:t>
            </a:r>
          </a:p>
          <a:p>
            <a:r>
              <a:rPr lang="en-IN" dirty="0"/>
              <a:t>                        email = email,</a:t>
            </a:r>
          </a:p>
          <a:p>
            <a:r>
              <a:rPr lang="en-IN" dirty="0"/>
              <a:t>                        password = password</a:t>
            </a:r>
          </a:p>
          <a:p>
            <a:r>
              <a:rPr lang="en-IN" dirty="0"/>
              <a:t>                    )</a:t>
            </a:r>
          </a:p>
          <a:p>
            <a:r>
              <a:rPr lang="en-IN" dirty="0"/>
              <a:t>                    </a:t>
            </a:r>
            <a:r>
              <a:rPr lang="en-IN" dirty="0" err="1"/>
              <a:t>databaseHelper.insertUser</a:t>
            </a:r>
            <a:r>
              <a:rPr lang="en-IN" dirty="0"/>
              <a:t>(user)</a:t>
            </a:r>
          </a:p>
          <a:p>
            <a:r>
              <a:rPr lang="en-IN" dirty="0"/>
              <a:t>                    error = "User registered successfully"</a:t>
            </a:r>
          </a:p>
          <a:p>
            <a:r>
              <a:rPr lang="en-IN" dirty="0"/>
              <a:t>                    // Start </a:t>
            </a:r>
            <a:r>
              <a:rPr lang="en-IN" dirty="0" err="1"/>
              <a:t>LoginActivity</a:t>
            </a:r>
            <a:r>
              <a:rPr lang="en-IN" dirty="0"/>
              <a:t> using the current context</a:t>
            </a:r>
          </a:p>
          <a:p>
            <a:r>
              <a:rPr lang="en-IN" dirty="0"/>
              <a:t>                    </a:t>
            </a:r>
            <a:r>
              <a:rPr lang="en-IN" dirty="0" err="1"/>
              <a:t>context.startActivity</a:t>
            </a:r>
            <a:r>
              <a:rPr lang="en-IN" dirty="0"/>
              <a:t>(</a:t>
            </a:r>
          </a:p>
          <a:p>
            <a:r>
              <a:rPr lang="en-IN" dirty="0"/>
              <a:t>                        Intent(</a:t>
            </a:r>
          </a:p>
          <a:p>
            <a:r>
              <a:rPr lang="en-IN" dirty="0"/>
              <a:t>                            context,</a:t>
            </a:r>
          </a:p>
          <a:p>
            <a:r>
              <a:rPr lang="en-IN" dirty="0"/>
              <a:t>                            </a:t>
            </a:r>
            <a:r>
              <a:rPr lang="en-IN" dirty="0" err="1"/>
              <a:t>LoginActivity</a:t>
            </a:r>
            <a:r>
              <a:rPr lang="en-IN" dirty="0"/>
              <a:t>::class.java</a:t>
            </a:r>
          </a:p>
          <a:p>
            <a:r>
              <a:rPr lang="en-IN" dirty="0"/>
              <a:t>                        )</a:t>
            </a:r>
          </a:p>
          <a:p>
            <a:r>
              <a:rPr lang="en-IN" dirty="0"/>
              <a:t>                    )</a:t>
            </a:r>
          </a:p>
          <a:p>
            <a:r>
              <a:rPr lang="en-IN" dirty="0"/>
              <a:t> </a:t>
            </a:r>
          </a:p>
          <a:p>
            <a:r>
              <a:rPr lang="en-IN" dirty="0"/>
              <a:t>                } else {</a:t>
            </a:r>
          </a:p>
          <a:p>
            <a:r>
              <a:rPr lang="en-IN" dirty="0"/>
              <a:t>                    error = "Please fill all fields"</a:t>
            </a:r>
          </a:p>
          <a:p>
            <a:r>
              <a:rPr lang="en-IN" dirty="0"/>
              <a:t>                }</a:t>
            </a:r>
          </a:p>
          <a:p>
            <a:r>
              <a:rPr lang="en-IN" dirty="0"/>
              <a:t>            },</a:t>
            </a:r>
          </a:p>
        </p:txBody>
      </p:sp>
    </p:spTree>
    <p:extLst>
      <p:ext uri="{BB962C8B-B14F-4D97-AF65-F5344CB8AC3E}">
        <p14:creationId xmlns:p14="http://schemas.microsoft.com/office/powerpoint/2010/main" val="391090266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147</TotalTime>
  <Words>381</Words>
  <Application>Microsoft Office PowerPoint</Application>
  <PresentationFormat>Widescreen</PresentationFormat>
  <Paragraphs>172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Times New Roman</vt:lpstr>
      <vt:lpstr>Trebuchet MS</vt:lpstr>
      <vt:lpstr>Wingdings</vt:lpstr>
      <vt:lpstr>Wingdings 3</vt:lpstr>
      <vt:lpstr>Facet</vt:lpstr>
      <vt:lpstr>    A Demonstration of Text Input and Validation With Android Compose </vt:lpstr>
      <vt:lpstr>                      DESCRIPTION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Output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CRICKET SCORE RECORDER APP</dc:title>
  <dc:creator>KOLLATI SREE SAI SRAVANI</dc:creator>
  <cp:lastModifiedBy>Admin</cp:lastModifiedBy>
  <cp:revision>18</cp:revision>
  <dcterms:created xsi:type="dcterms:W3CDTF">2024-03-18T04:06:37Z</dcterms:created>
  <dcterms:modified xsi:type="dcterms:W3CDTF">2024-11-16T07:50:24Z</dcterms:modified>
</cp:coreProperties>
</file>

<file path=docProps/thumbnail.jpeg>
</file>